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82"/>
  </p:notesMasterIdLst>
  <p:handoutMasterIdLst>
    <p:handoutMasterId r:id="rId83"/>
  </p:handoutMasterIdLst>
  <p:sldIdLst>
    <p:sldId id="261" r:id="rId5"/>
    <p:sldId id="273" r:id="rId6"/>
    <p:sldId id="314" r:id="rId7"/>
    <p:sldId id="315" r:id="rId8"/>
    <p:sldId id="28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4" r:id="rId36"/>
    <p:sldId id="345" r:id="rId37"/>
    <p:sldId id="346" r:id="rId38"/>
    <p:sldId id="347" r:id="rId39"/>
    <p:sldId id="349" r:id="rId40"/>
    <p:sldId id="348" r:id="rId41"/>
    <p:sldId id="343" r:id="rId42"/>
    <p:sldId id="357" r:id="rId43"/>
    <p:sldId id="356" r:id="rId44"/>
    <p:sldId id="358" r:id="rId45"/>
    <p:sldId id="355" r:id="rId46"/>
    <p:sldId id="367" r:id="rId47"/>
    <p:sldId id="365" r:id="rId48"/>
    <p:sldId id="366" r:id="rId49"/>
    <p:sldId id="362" r:id="rId50"/>
    <p:sldId id="364" r:id="rId51"/>
    <p:sldId id="363" r:id="rId52"/>
    <p:sldId id="354" r:id="rId53"/>
    <p:sldId id="361" r:id="rId54"/>
    <p:sldId id="353" r:id="rId55"/>
    <p:sldId id="360" r:id="rId56"/>
    <p:sldId id="352" r:id="rId57"/>
    <p:sldId id="359" r:id="rId58"/>
    <p:sldId id="351" r:id="rId59"/>
    <p:sldId id="350" r:id="rId60"/>
    <p:sldId id="368" r:id="rId61"/>
    <p:sldId id="375" r:id="rId62"/>
    <p:sldId id="384" r:id="rId63"/>
    <p:sldId id="374" r:id="rId64"/>
    <p:sldId id="382" r:id="rId65"/>
    <p:sldId id="381" r:id="rId66"/>
    <p:sldId id="378" r:id="rId67"/>
    <p:sldId id="380" r:id="rId68"/>
    <p:sldId id="379" r:id="rId69"/>
    <p:sldId id="373" r:id="rId70"/>
    <p:sldId id="377" r:id="rId71"/>
    <p:sldId id="372" r:id="rId72"/>
    <p:sldId id="385" r:id="rId73"/>
    <p:sldId id="386" r:id="rId74"/>
    <p:sldId id="387" r:id="rId75"/>
    <p:sldId id="388" r:id="rId76"/>
    <p:sldId id="389" r:id="rId77"/>
    <p:sldId id="390" r:id="rId78"/>
    <p:sldId id="371" r:id="rId79"/>
    <p:sldId id="306" r:id="rId80"/>
    <p:sldId id="31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4" autoAdjust="0"/>
  </p:normalViewPr>
  <p:slideViewPr>
    <p:cSldViewPr>
      <p:cViewPr varScale="1">
        <p:scale>
          <a:sx n="63" d="100"/>
          <a:sy n="63" d="100"/>
        </p:scale>
        <p:origin x="804" y="56"/>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4/1/2024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4/1/2024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12</a:t>
            </a:fld>
            <a:endParaRPr lang="en-US" noProof="0" dirty="0"/>
          </a:p>
        </p:txBody>
      </p:sp>
    </p:spTree>
    <p:extLst>
      <p:ext uri="{BB962C8B-B14F-4D97-AF65-F5344CB8AC3E}">
        <p14:creationId xmlns:p14="http://schemas.microsoft.com/office/powerpoint/2010/main" val="125633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13</a:t>
            </a:fld>
            <a:endParaRPr lang="en-US" noProof="0" dirty="0"/>
          </a:p>
        </p:txBody>
      </p:sp>
    </p:spTree>
    <p:extLst>
      <p:ext uri="{BB962C8B-B14F-4D97-AF65-F5344CB8AC3E}">
        <p14:creationId xmlns:p14="http://schemas.microsoft.com/office/powerpoint/2010/main" val="3951375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14</a:t>
            </a:fld>
            <a:endParaRPr lang="en-US" noProof="0" dirty="0"/>
          </a:p>
        </p:txBody>
      </p:sp>
    </p:spTree>
    <p:extLst>
      <p:ext uri="{BB962C8B-B14F-4D97-AF65-F5344CB8AC3E}">
        <p14:creationId xmlns:p14="http://schemas.microsoft.com/office/powerpoint/2010/main" val="2062121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232860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16</a:t>
            </a:fld>
            <a:endParaRPr lang="en-US" noProof="0" dirty="0"/>
          </a:p>
        </p:txBody>
      </p:sp>
    </p:spTree>
    <p:extLst>
      <p:ext uri="{BB962C8B-B14F-4D97-AF65-F5344CB8AC3E}">
        <p14:creationId xmlns:p14="http://schemas.microsoft.com/office/powerpoint/2010/main" val="20273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2385182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18</a:t>
            </a:fld>
            <a:endParaRPr lang="en-US" noProof="0" dirty="0"/>
          </a:p>
        </p:txBody>
      </p:sp>
    </p:spTree>
    <p:extLst>
      <p:ext uri="{BB962C8B-B14F-4D97-AF65-F5344CB8AC3E}">
        <p14:creationId xmlns:p14="http://schemas.microsoft.com/office/powerpoint/2010/main" val="228686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dirty="0"/>
          </a:p>
        </p:txBody>
      </p:sp>
    </p:spTree>
    <p:extLst>
      <p:ext uri="{BB962C8B-B14F-4D97-AF65-F5344CB8AC3E}">
        <p14:creationId xmlns:p14="http://schemas.microsoft.com/office/powerpoint/2010/main" val="17227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dirty="0"/>
          </a:p>
        </p:txBody>
      </p:sp>
    </p:spTree>
    <p:extLst>
      <p:ext uri="{BB962C8B-B14F-4D97-AF65-F5344CB8AC3E}">
        <p14:creationId xmlns:p14="http://schemas.microsoft.com/office/powerpoint/2010/main" val="2262525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3174722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dirty="0"/>
          </a:p>
        </p:txBody>
      </p:sp>
    </p:spTree>
    <p:extLst>
      <p:ext uri="{BB962C8B-B14F-4D97-AF65-F5344CB8AC3E}">
        <p14:creationId xmlns:p14="http://schemas.microsoft.com/office/powerpoint/2010/main" val="4041326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23</a:t>
            </a:fld>
            <a:endParaRPr lang="en-US" noProof="0" dirty="0"/>
          </a:p>
        </p:txBody>
      </p:sp>
    </p:spTree>
    <p:extLst>
      <p:ext uri="{BB962C8B-B14F-4D97-AF65-F5344CB8AC3E}">
        <p14:creationId xmlns:p14="http://schemas.microsoft.com/office/powerpoint/2010/main" val="1037667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24</a:t>
            </a:fld>
            <a:endParaRPr lang="en-US" noProof="0" dirty="0"/>
          </a:p>
        </p:txBody>
      </p:sp>
    </p:spTree>
    <p:extLst>
      <p:ext uri="{BB962C8B-B14F-4D97-AF65-F5344CB8AC3E}">
        <p14:creationId xmlns:p14="http://schemas.microsoft.com/office/powerpoint/2010/main" val="874242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25</a:t>
            </a:fld>
            <a:endParaRPr lang="en-US" noProof="0" dirty="0"/>
          </a:p>
        </p:txBody>
      </p:sp>
    </p:spTree>
    <p:extLst>
      <p:ext uri="{BB962C8B-B14F-4D97-AF65-F5344CB8AC3E}">
        <p14:creationId xmlns:p14="http://schemas.microsoft.com/office/powerpoint/2010/main" val="26285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26</a:t>
            </a:fld>
            <a:endParaRPr lang="en-US" noProof="0" dirty="0"/>
          </a:p>
        </p:txBody>
      </p:sp>
    </p:spTree>
    <p:extLst>
      <p:ext uri="{BB962C8B-B14F-4D97-AF65-F5344CB8AC3E}">
        <p14:creationId xmlns:p14="http://schemas.microsoft.com/office/powerpoint/2010/main" val="281448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27</a:t>
            </a:fld>
            <a:endParaRPr lang="en-US" noProof="0" dirty="0"/>
          </a:p>
        </p:txBody>
      </p:sp>
    </p:spTree>
    <p:extLst>
      <p:ext uri="{BB962C8B-B14F-4D97-AF65-F5344CB8AC3E}">
        <p14:creationId xmlns:p14="http://schemas.microsoft.com/office/powerpoint/2010/main" val="1967357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28</a:t>
            </a:fld>
            <a:endParaRPr lang="en-US" noProof="0" dirty="0"/>
          </a:p>
        </p:txBody>
      </p:sp>
    </p:spTree>
    <p:extLst>
      <p:ext uri="{BB962C8B-B14F-4D97-AF65-F5344CB8AC3E}">
        <p14:creationId xmlns:p14="http://schemas.microsoft.com/office/powerpoint/2010/main" val="406086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364427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30</a:t>
            </a:fld>
            <a:endParaRPr lang="en-US" noProof="0" dirty="0"/>
          </a:p>
        </p:txBody>
      </p:sp>
    </p:spTree>
    <p:extLst>
      <p:ext uri="{BB962C8B-B14F-4D97-AF65-F5344CB8AC3E}">
        <p14:creationId xmlns:p14="http://schemas.microsoft.com/office/powerpoint/2010/main" val="3915137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31</a:t>
            </a:fld>
            <a:endParaRPr lang="en-US" noProof="0" dirty="0"/>
          </a:p>
        </p:txBody>
      </p:sp>
    </p:spTree>
    <p:extLst>
      <p:ext uri="{BB962C8B-B14F-4D97-AF65-F5344CB8AC3E}">
        <p14:creationId xmlns:p14="http://schemas.microsoft.com/office/powerpoint/2010/main" val="1691188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32</a:t>
            </a:fld>
            <a:endParaRPr lang="en-US" noProof="0" dirty="0"/>
          </a:p>
        </p:txBody>
      </p:sp>
    </p:spTree>
    <p:extLst>
      <p:ext uri="{BB962C8B-B14F-4D97-AF65-F5344CB8AC3E}">
        <p14:creationId xmlns:p14="http://schemas.microsoft.com/office/powerpoint/2010/main" val="1765102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33</a:t>
            </a:fld>
            <a:endParaRPr lang="en-US" noProof="0" dirty="0"/>
          </a:p>
        </p:txBody>
      </p:sp>
    </p:spTree>
    <p:extLst>
      <p:ext uri="{BB962C8B-B14F-4D97-AF65-F5344CB8AC3E}">
        <p14:creationId xmlns:p14="http://schemas.microsoft.com/office/powerpoint/2010/main" val="3987922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34</a:t>
            </a:fld>
            <a:endParaRPr lang="en-US" noProof="0" dirty="0"/>
          </a:p>
        </p:txBody>
      </p:sp>
    </p:spTree>
    <p:extLst>
      <p:ext uri="{BB962C8B-B14F-4D97-AF65-F5344CB8AC3E}">
        <p14:creationId xmlns:p14="http://schemas.microsoft.com/office/powerpoint/2010/main" val="2695111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35</a:t>
            </a:fld>
            <a:endParaRPr lang="en-US" noProof="0" dirty="0"/>
          </a:p>
        </p:txBody>
      </p:sp>
    </p:spTree>
    <p:extLst>
      <p:ext uri="{BB962C8B-B14F-4D97-AF65-F5344CB8AC3E}">
        <p14:creationId xmlns:p14="http://schemas.microsoft.com/office/powerpoint/2010/main" val="2361451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36</a:t>
            </a:fld>
            <a:endParaRPr lang="en-US" noProof="0" dirty="0"/>
          </a:p>
        </p:txBody>
      </p:sp>
    </p:spTree>
    <p:extLst>
      <p:ext uri="{BB962C8B-B14F-4D97-AF65-F5344CB8AC3E}">
        <p14:creationId xmlns:p14="http://schemas.microsoft.com/office/powerpoint/2010/main" val="3442468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37</a:t>
            </a:fld>
            <a:endParaRPr lang="en-US" noProof="0" dirty="0"/>
          </a:p>
        </p:txBody>
      </p:sp>
    </p:spTree>
    <p:extLst>
      <p:ext uri="{BB962C8B-B14F-4D97-AF65-F5344CB8AC3E}">
        <p14:creationId xmlns:p14="http://schemas.microsoft.com/office/powerpoint/2010/main" val="1662614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38</a:t>
            </a:fld>
            <a:endParaRPr lang="en-US" noProof="0" dirty="0"/>
          </a:p>
        </p:txBody>
      </p:sp>
    </p:spTree>
    <p:extLst>
      <p:ext uri="{BB962C8B-B14F-4D97-AF65-F5344CB8AC3E}">
        <p14:creationId xmlns:p14="http://schemas.microsoft.com/office/powerpoint/2010/main" val="2075862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39</a:t>
            </a:fld>
            <a:endParaRPr lang="en-US" noProof="0" dirty="0"/>
          </a:p>
        </p:txBody>
      </p:sp>
    </p:spTree>
    <p:extLst>
      <p:ext uri="{BB962C8B-B14F-4D97-AF65-F5344CB8AC3E}">
        <p14:creationId xmlns:p14="http://schemas.microsoft.com/office/powerpoint/2010/main" val="1419084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40</a:t>
            </a:fld>
            <a:endParaRPr lang="en-US" noProof="0" dirty="0"/>
          </a:p>
        </p:txBody>
      </p:sp>
    </p:spTree>
    <p:extLst>
      <p:ext uri="{BB962C8B-B14F-4D97-AF65-F5344CB8AC3E}">
        <p14:creationId xmlns:p14="http://schemas.microsoft.com/office/powerpoint/2010/main" val="1580479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41</a:t>
            </a:fld>
            <a:endParaRPr lang="en-US" noProof="0" dirty="0"/>
          </a:p>
        </p:txBody>
      </p:sp>
    </p:spTree>
    <p:extLst>
      <p:ext uri="{BB962C8B-B14F-4D97-AF65-F5344CB8AC3E}">
        <p14:creationId xmlns:p14="http://schemas.microsoft.com/office/powerpoint/2010/main" val="1848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2113813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42</a:t>
            </a:fld>
            <a:endParaRPr lang="en-US" noProof="0" dirty="0"/>
          </a:p>
        </p:txBody>
      </p:sp>
    </p:spTree>
    <p:extLst>
      <p:ext uri="{BB962C8B-B14F-4D97-AF65-F5344CB8AC3E}">
        <p14:creationId xmlns:p14="http://schemas.microsoft.com/office/powerpoint/2010/main" val="1123506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43</a:t>
            </a:fld>
            <a:endParaRPr lang="en-US" noProof="0" dirty="0"/>
          </a:p>
        </p:txBody>
      </p:sp>
    </p:spTree>
    <p:extLst>
      <p:ext uri="{BB962C8B-B14F-4D97-AF65-F5344CB8AC3E}">
        <p14:creationId xmlns:p14="http://schemas.microsoft.com/office/powerpoint/2010/main" val="3138413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44</a:t>
            </a:fld>
            <a:endParaRPr lang="en-US" noProof="0" dirty="0"/>
          </a:p>
        </p:txBody>
      </p:sp>
    </p:spTree>
    <p:extLst>
      <p:ext uri="{BB962C8B-B14F-4D97-AF65-F5344CB8AC3E}">
        <p14:creationId xmlns:p14="http://schemas.microsoft.com/office/powerpoint/2010/main" val="3301718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45</a:t>
            </a:fld>
            <a:endParaRPr lang="en-US" noProof="0" dirty="0"/>
          </a:p>
        </p:txBody>
      </p:sp>
    </p:spTree>
    <p:extLst>
      <p:ext uri="{BB962C8B-B14F-4D97-AF65-F5344CB8AC3E}">
        <p14:creationId xmlns:p14="http://schemas.microsoft.com/office/powerpoint/2010/main" val="1717094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46</a:t>
            </a:fld>
            <a:endParaRPr lang="en-US" noProof="0" dirty="0"/>
          </a:p>
        </p:txBody>
      </p:sp>
    </p:spTree>
    <p:extLst>
      <p:ext uri="{BB962C8B-B14F-4D97-AF65-F5344CB8AC3E}">
        <p14:creationId xmlns:p14="http://schemas.microsoft.com/office/powerpoint/2010/main" val="2082863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47</a:t>
            </a:fld>
            <a:endParaRPr lang="en-US" noProof="0" dirty="0"/>
          </a:p>
        </p:txBody>
      </p:sp>
    </p:spTree>
    <p:extLst>
      <p:ext uri="{BB962C8B-B14F-4D97-AF65-F5344CB8AC3E}">
        <p14:creationId xmlns:p14="http://schemas.microsoft.com/office/powerpoint/2010/main" val="4230448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48</a:t>
            </a:fld>
            <a:endParaRPr lang="en-US" noProof="0" dirty="0"/>
          </a:p>
        </p:txBody>
      </p:sp>
    </p:spTree>
    <p:extLst>
      <p:ext uri="{BB962C8B-B14F-4D97-AF65-F5344CB8AC3E}">
        <p14:creationId xmlns:p14="http://schemas.microsoft.com/office/powerpoint/2010/main" val="1018211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49</a:t>
            </a:fld>
            <a:endParaRPr lang="en-US" noProof="0" dirty="0"/>
          </a:p>
        </p:txBody>
      </p:sp>
    </p:spTree>
    <p:extLst>
      <p:ext uri="{BB962C8B-B14F-4D97-AF65-F5344CB8AC3E}">
        <p14:creationId xmlns:p14="http://schemas.microsoft.com/office/powerpoint/2010/main" val="769219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50</a:t>
            </a:fld>
            <a:endParaRPr lang="en-US" noProof="0" dirty="0"/>
          </a:p>
        </p:txBody>
      </p:sp>
    </p:spTree>
    <p:extLst>
      <p:ext uri="{BB962C8B-B14F-4D97-AF65-F5344CB8AC3E}">
        <p14:creationId xmlns:p14="http://schemas.microsoft.com/office/powerpoint/2010/main" val="1973306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51</a:t>
            </a:fld>
            <a:endParaRPr lang="en-US" noProof="0" dirty="0"/>
          </a:p>
        </p:txBody>
      </p:sp>
    </p:spTree>
    <p:extLst>
      <p:ext uri="{BB962C8B-B14F-4D97-AF65-F5344CB8AC3E}">
        <p14:creationId xmlns:p14="http://schemas.microsoft.com/office/powerpoint/2010/main" val="81401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1404809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52</a:t>
            </a:fld>
            <a:endParaRPr lang="en-US" noProof="0" dirty="0"/>
          </a:p>
        </p:txBody>
      </p:sp>
    </p:spTree>
    <p:extLst>
      <p:ext uri="{BB962C8B-B14F-4D97-AF65-F5344CB8AC3E}">
        <p14:creationId xmlns:p14="http://schemas.microsoft.com/office/powerpoint/2010/main" val="2055530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53</a:t>
            </a:fld>
            <a:endParaRPr lang="en-US" noProof="0" dirty="0"/>
          </a:p>
        </p:txBody>
      </p:sp>
    </p:spTree>
    <p:extLst>
      <p:ext uri="{BB962C8B-B14F-4D97-AF65-F5344CB8AC3E}">
        <p14:creationId xmlns:p14="http://schemas.microsoft.com/office/powerpoint/2010/main" val="3808243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54</a:t>
            </a:fld>
            <a:endParaRPr lang="en-US" noProof="0" dirty="0"/>
          </a:p>
        </p:txBody>
      </p:sp>
    </p:spTree>
    <p:extLst>
      <p:ext uri="{BB962C8B-B14F-4D97-AF65-F5344CB8AC3E}">
        <p14:creationId xmlns:p14="http://schemas.microsoft.com/office/powerpoint/2010/main" val="1759337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55</a:t>
            </a:fld>
            <a:endParaRPr lang="en-US" noProof="0" dirty="0"/>
          </a:p>
        </p:txBody>
      </p:sp>
    </p:spTree>
    <p:extLst>
      <p:ext uri="{BB962C8B-B14F-4D97-AF65-F5344CB8AC3E}">
        <p14:creationId xmlns:p14="http://schemas.microsoft.com/office/powerpoint/2010/main" val="1887449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56</a:t>
            </a:fld>
            <a:endParaRPr lang="en-US" noProof="0" dirty="0"/>
          </a:p>
        </p:txBody>
      </p:sp>
    </p:spTree>
    <p:extLst>
      <p:ext uri="{BB962C8B-B14F-4D97-AF65-F5344CB8AC3E}">
        <p14:creationId xmlns:p14="http://schemas.microsoft.com/office/powerpoint/2010/main" val="2229692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57</a:t>
            </a:fld>
            <a:endParaRPr lang="en-US" noProof="0" dirty="0"/>
          </a:p>
        </p:txBody>
      </p:sp>
    </p:spTree>
    <p:extLst>
      <p:ext uri="{BB962C8B-B14F-4D97-AF65-F5344CB8AC3E}">
        <p14:creationId xmlns:p14="http://schemas.microsoft.com/office/powerpoint/2010/main" val="2915789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58</a:t>
            </a:fld>
            <a:endParaRPr lang="en-US" noProof="0" dirty="0"/>
          </a:p>
        </p:txBody>
      </p:sp>
    </p:spTree>
    <p:extLst>
      <p:ext uri="{BB962C8B-B14F-4D97-AF65-F5344CB8AC3E}">
        <p14:creationId xmlns:p14="http://schemas.microsoft.com/office/powerpoint/2010/main" val="2648360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59</a:t>
            </a:fld>
            <a:endParaRPr lang="en-US" noProof="0" dirty="0"/>
          </a:p>
        </p:txBody>
      </p:sp>
    </p:spTree>
    <p:extLst>
      <p:ext uri="{BB962C8B-B14F-4D97-AF65-F5344CB8AC3E}">
        <p14:creationId xmlns:p14="http://schemas.microsoft.com/office/powerpoint/2010/main" val="3398380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60</a:t>
            </a:fld>
            <a:endParaRPr lang="en-US" noProof="0" dirty="0"/>
          </a:p>
        </p:txBody>
      </p:sp>
    </p:spTree>
    <p:extLst>
      <p:ext uri="{BB962C8B-B14F-4D97-AF65-F5344CB8AC3E}">
        <p14:creationId xmlns:p14="http://schemas.microsoft.com/office/powerpoint/2010/main" val="2733139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61</a:t>
            </a:fld>
            <a:endParaRPr lang="en-US" noProof="0" dirty="0"/>
          </a:p>
        </p:txBody>
      </p:sp>
    </p:spTree>
    <p:extLst>
      <p:ext uri="{BB962C8B-B14F-4D97-AF65-F5344CB8AC3E}">
        <p14:creationId xmlns:p14="http://schemas.microsoft.com/office/powerpoint/2010/main" val="1750610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4067335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62</a:t>
            </a:fld>
            <a:endParaRPr lang="en-US" noProof="0" dirty="0"/>
          </a:p>
        </p:txBody>
      </p:sp>
    </p:spTree>
    <p:extLst>
      <p:ext uri="{BB962C8B-B14F-4D97-AF65-F5344CB8AC3E}">
        <p14:creationId xmlns:p14="http://schemas.microsoft.com/office/powerpoint/2010/main" val="686764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63</a:t>
            </a:fld>
            <a:endParaRPr lang="en-US" noProof="0" dirty="0"/>
          </a:p>
        </p:txBody>
      </p:sp>
    </p:spTree>
    <p:extLst>
      <p:ext uri="{BB962C8B-B14F-4D97-AF65-F5344CB8AC3E}">
        <p14:creationId xmlns:p14="http://schemas.microsoft.com/office/powerpoint/2010/main" val="3972734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64</a:t>
            </a:fld>
            <a:endParaRPr lang="en-US" noProof="0" dirty="0"/>
          </a:p>
        </p:txBody>
      </p:sp>
    </p:spTree>
    <p:extLst>
      <p:ext uri="{BB962C8B-B14F-4D97-AF65-F5344CB8AC3E}">
        <p14:creationId xmlns:p14="http://schemas.microsoft.com/office/powerpoint/2010/main" val="42505008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65</a:t>
            </a:fld>
            <a:endParaRPr lang="en-US" noProof="0" dirty="0"/>
          </a:p>
        </p:txBody>
      </p:sp>
    </p:spTree>
    <p:extLst>
      <p:ext uri="{BB962C8B-B14F-4D97-AF65-F5344CB8AC3E}">
        <p14:creationId xmlns:p14="http://schemas.microsoft.com/office/powerpoint/2010/main" val="2133283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66</a:t>
            </a:fld>
            <a:endParaRPr lang="en-US" noProof="0" dirty="0"/>
          </a:p>
        </p:txBody>
      </p:sp>
    </p:spTree>
    <p:extLst>
      <p:ext uri="{BB962C8B-B14F-4D97-AF65-F5344CB8AC3E}">
        <p14:creationId xmlns:p14="http://schemas.microsoft.com/office/powerpoint/2010/main" val="30821719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67</a:t>
            </a:fld>
            <a:endParaRPr lang="en-US" noProof="0" dirty="0"/>
          </a:p>
        </p:txBody>
      </p:sp>
    </p:spTree>
    <p:extLst>
      <p:ext uri="{BB962C8B-B14F-4D97-AF65-F5344CB8AC3E}">
        <p14:creationId xmlns:p14="http://schemas.microsoft.com/office/powerpoint/2010/main" val="454509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68</a:t>
            </a:fld>
            <a:endParaRPr lang="en-US" noProof="0" dirty="0"/>
          </a:p>
        </p:txBody>
      </p:sp>
    </p:spTree>
    <p:extLst>
      <p:ext uri="{BB962C8B-B14F-4D97-AF65-F5344CB8AC3E}">
        <p14:creationId xmlns:p14="http://schemas.microsoft.com/office/powerpoint/2010/main" val="32525658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69</a:t>
            </a:fld>
            <a:endParaRPr lang="en-US" noProof="0" dirty="0"/>
          </a:p>
        </p:txBody>
      </p:sp>
    </p:spTree>
    <p:extLst>
      <p:ext uri="{BB962C8B-B14F-4D97-AF65-F5344CB8AC3E}">
        <p14:creationId xmlns:p14="http://schemas.microsoft.com/office/powerpoint/2010/main" val="1759964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70</a:t>
            </a:fld>
            <a:endParaRPr lang="en-US" noProof="0" dirty="0"/>
          </a:p>
        </p:txBody>
      </p:sp>
    </p:spTree>
    <p:extLst>
      <p:ext uri="{BB962C8B-B14F-4D97-AF65-F5344CB8AC3E}">
        <p14:creationId xmlns:p14="http://schemas.microsoft.com/office/powerpoint/2010/main" val="12738877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71</a:t>
            </a:fld>
            <a:endParaRPr lang="en-US" noProof="0" dirty="0"/>
          </a:p>
        </p:txBody>
      </p:sp>
    </p:spTree>
    <p:extLst>
      <p:ext uri="{BB962C8B-B14F-4D97-AF65-F5344CB8AC3E}">
        <p14:creationId xmlns:p14="http://schemas.microsoft.com/office/powerpoint/2010/main" val="81559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2496776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72</a:t>
            </a:fld>
            <a:endParaRPr lang="en-US" noProof="0" dirty="0"/>
          </a:p>
        </p:txBody>
      </p:sp>
    </p:spTree>
    <p:extLst>
      <p:ext uri="{BB962C8B-B14F-4D97-AF65-F5344CB8AC3E}">
        <p14:creationId xmlns:p14="http://schemas.microsoft.com/office/powerpoint/2010/main" val="5435288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73</a:t>
            </a:fld>
            <a:endParaRPr lang="en-US" noProof="0" dirty="0"/>
          </a:p>
        </p:txBody>
      </p:sp>
    </p:spTree>
    <p:extLst>
      <p:ext uri="{BB962C8B-B14F-4D97-AF65-F5344CB8AC3E}">
        <p14:creationId xmlns:p14="http://schemas.microsoft.com/office/powerpoint/2010/main" val="555264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74</a:t>
            </a:fld>
            <a:endParaRPr lang="en-US" noProof="0" dirty="0"/>
          </a:p>
        </p:txBody>
      </p:sp>
    </p:spTree>
    <p:extLst>
      <p:ext uri="{BB962C8B-B14F-4D97-AF65-F5344CB8AC3E}">
        <p14:creationId xmlns:p14="http://schemas.microsoft.com/office/powerpoint/2010/main" val="2627734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75</a:t>
            </a:fld>
            <a:endParaRPr lang="en-US" noProof="0" dirty="0"/>
          </a:p>
        </p:txBody>
      </p:sp>
    </p:spTree>
    <p:extLst>
      <p:ext uri="{BB962C8B-B14F-4D97-AF65-F5344CB8AC3E}">
        <p14:creationId xmlns:p14="http://schemas.microsoft.com/office/powerpoint/2010/main" val="1657563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77</a:t>
            </a:fld>
            <a:endParaRPr lang="en-US" noProof="0" dirty="0"/>
          </a:p>
        </p:txBody>
      </p:sp>
    </p:spTree>
    <p:extLst>
      <p:ext uri="{BB962C8B-B14F-4D97-AF65-F5344CB8AC3E}">
        <p14:creationId xmlns:p14="http://schemas.microsoft.com/office/powerpoint/2010/main" val="366956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95686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11</a:t>
            </a:fld>
            <a:endParaRPr lang="en-US" noProof="0" dirty="0"/>
          </a:p>
        </p:txBody>
      </p:sp>
    </p:spTree>
    <p:extLst>
      <p:ext uri="{BB962C8B-B14F-4D97-AF65-F5344CB8AC3E}">
        <p14:creationId xmlns:p14="http://schemas.microsoft.com/office/powerpoint/2010/main" val="250470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4.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287687" y="1905000"/>
            <a:ext cx="5740503" cy="299864"/>
          </a:xfrm>
        </p:spPr>
        <p:txBody>
          <a:bodyPr>
            <a:noAutofit/>
          </a:bodyPr>
          <a:lstStyle/>
          <a:p>
            <a:r>
              <a:rPr lang="en-US" sz="4000" i="0" u="none" strike="noStrike" dirty="0">
                <a:solidFill>
                  <a:schemeClr val="bg1">
                    <a:lumMod val="95000"/>
                  </a:schemeClr>
                </a:solidFill>
                <a:effectLst/>
                <a:latin typeface="Times New Roman" panose="02020603050405020304" pitchFamily="18" charset="0"/>
              </a:rPr>
              <a:t>REPORT ON REAL ESTATE PREDICTIONS</a:t>
            </a:r>
            <a:endParaRPr lang="en-US" sz="8800" dirty="0">
              <a:solidFill>
                <a:schemeClr val="bg1">
                  <a:lumMod val="95000"/>
                </a:schemeClr>
              </a:solidFill>
            </a:endParaRPr>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p:txBody>
          <a:bodyPr/>
          <a:lstStyle/>
          <a:p>
            <a:r>
              <a:rPr lang="en-US" dirty="0"/>
              <a:t>By Shaily Antala</a:t>
            </a:r>
          </a:p>
          <a:p>
            <a:r>
              <a:rPr lang="en-US" dirty="0"/>
              <a:t>UIT-IBM</a:t>
            </a:r>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647186AA-1D49-119C-9949-37BFB565E40F}"/>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69516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1C131778-75FC-37F0-DE20-F857E78D0978}"/>
              </a:ext>
            </a:extLst>
          </p:cNvPr>
          <p:cNvPicPr>
            <a:picLocks noChangeAspect="1"/>
          </p:cNvPicPr>
          <p:nvPr/>
        </p:nvPicPr>
        <p:blipFill>
          <a:blip r:embed="rId3"/>
          <a:stretch>
            <a:fillRect/>
          </a:stretch>
        </p:blipFill>
        <p:spPr>
          <a:xfrm>
            <a:off x="285750" y="266700"/>
            <a:ext cx="11620499" cy="6324599"/>
          </a:xfrm>
          <a:prstGeom prst="rect">
            <a:avLst/>
          </a:prstGeom>
        </p:spPr>
      </p:pic>
    </p:spTree>
    <p:extLst>
      <p:ext uri="{BB962C8B-B14F-4D97-AF65-F5344CB8AC3E}">
        <p14:creationId xmlns:p14="http://schemas.microsoft.com/office/powerpoint/2010/main" val="92035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BD063059-048B-5FA3-F7B9-BD2F6975EFA7}"/>
              </a:ext>
            </a:extLst>
          </p:cNvPr>
          <p:cNvPicPr>
            <a:picLocks noChangeAspect="1"/>
          </p:cNvPicPr>
          <p:nvPr/>
        </p:nvPicPr>
        <p:blipFill>
          <a:blip r:embed="rId3"/>
          <a:stretch>
            <a:fillRect/>
          </a:stretch>
        </p:blipFill>
        <p:spPr>
          <a:xfrm>
            <a:off x="285750" y="266700"/>
            <a:ext cx="11620500" cy="6324599"/>
          </a:xfrm>
          <a:prstGeom prst="rect">
            <a:avLst/>
          </a:prstGeom>
        </p:spPr>
      </p:pic>
    </p:spTree>
    <p:extLst>
      <p:ext uri="{BB962C8B-B14F-4D97-AF65-F5344CB8AC3E}">
        <p14:creationId xmlns:p14="http://schemas.microsoft.com/office/powerpoint/2010/main" val="338410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6DB25B60-ADA9-FED3-247E-8B59472F14B8}"/>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402310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4DC74365-D5EA-2E8E-0597-D1921874C780}"/>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2743131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9012A649-FE7D-1300-452D-1C78497A9E99}"/>
              </a:ext>
            </a:extLst>
          </p:cNvPr>
          <p:cNvPicPr>
            <a:picLocks noChangeAspect="1"/>
          </p:cNvPicPr>
          <p:nvPr/>
        </p:nvPicPr>
        <p:blipFill>
          <a:blip r:embed="rId3"/>
          <a:stretch>
            <a:fillRect/>
          </a:stretch>
        </p:blipFill>
        <p:spPr>
          <a:xfrm>
            <a:off x="285750" y="292656"/>
            <a:ext cx="11620500" cy="1499616"/>
          </a:xfrm>
          <a:prstGeom prst="rect">
            <a:avLst/>
          </a:prstGeom>
        </p:spPr>
      </p:pic>
      <p:pic>
        <p:nvPicPr>
          <p:cNvPr id="6" name="Picture 5">
            <a:extLst>
              <a:ext uri="{FF2B5EF4-FFF2-40B4-BE49-F238E27FC236}">
                <a16:creationId xmlns:a16="http://schemas.microsoft.com/office/drawing/2014/main" id="{4A12DB0C-E430-9FD2-1CBE-F94B3C46F57E}"/>
              </a:ext>
            </a:extLst>
          </p:cNvPr>
          <p:cNvPicPr>
            <a:picLocks noChangeAspect="1"/>
          </p:cNvPicPr>
          <p:nvPr/>
        </p:nvPicPr>
        <p:blipFill>
          <a:blip r:embed="rId4"/>
          <a:stretch>
            <a:fillRect/>
          </a:stretch>
        </p:blipFill>
        <p:spPr>
          <a:xfrm>
            <a:off x="285750" y="1799824"/>
            <a:ext cx="11620500" cy="4791475"/>
          </a:xfrm>
          <a:prstGeom prst="rect">
            <a:avLst/>
          </a:prstGeom>
        </p:spPr>
      </p:pic>
    </p:spTree>
    <p:extLst>
      <p:ext uri="{BB962C8B-B14F-4D97-AF65-F5344CB8AC3E}">
        <p14:creationId xmlns:p14="http://schemas.microsoft.com/office/powerpoint/2010/main" val="171541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30C0F808-E6EB-A16B-445C-12C34FAE73E5}"/>
              </a:ext>
            </a:extLst>
          </p:cNvPr>
          <p:cNvPicPr>
            <a:picLocks noChangeAspect="1"/>
          </p:cNvPicPr>
          <p:nvPr/>
        </p:nvPicPr>
        <p:blipFill>
          <a:blip r:embed="rId3"/>
          <a:stretch>
            <a:fillRect/>
          </a:stretch>
        </p:blipFill>
        <p:spPr>
          <a:xfrm>
            <a:off x="285750" y="266700"/>
            <a:ext cx="11620500" cy="1606015"/>
          </a:xfrm>
          <a:prstGeom prst="rect">
            <a:avLst/>
          </a:prstGeom>
        </p:spPr>
      </p:pic>
      <p:pic>
        <p:nvPicPr>
          <p:cNvPr id="6" name="Picture 5">
            <a:extLst>
              <a:ext uri="{FF2B5EF4-FFF2-40B4-BE49-F238E27FC236}">
                <a16:creationId xmlns:a16="http://schemas.microsoft.com/office/drawing/2014/main" id="{29BB7D03-C0DD-A24C-5EF3-AE6CA194E9CE}"/>
              </a:ext>
            </a:extLst>
          </p:cNvPr>
          <p:cNvPicPr>
            <a:picLocks noChangeAspect="1"/>
          </p:cNvPicPr>
          <p:nvPr/>
        </p:nvPicPr>
        <p:blipFill>
          <a:blip r:embed="rId4"/>
          <a:stretch>
            <a:fillRect/>
          </a:stretch>
        </p:blipFill>
        <p:spPr>
          <a:xfrm>
            <a:off x="285750" y="1901732"/>
            <a:ext cx="11620500" cy="4689568"/>
          </a:xfrm>
          <a:prstGeom prst="rect">
            <a:avLst/>
          </a:prstGeom>
        </p:spPr>
      </p:pic>
    </p:spTree>
    <p:extLst>
      <p:ext uri="{BB962C8B-B14F-4D97-AF65-F5344CB8AC3E}">
        <p14:creationId xmlns:p14="http://schemas.microsoft.com/office/powerpoint/2010/main" val="399657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1CB27FB1-CB0E-D974-04B9-AE12C0208897}"/>
              </a:ext>
            </a:extLst>
          </p:cNvPr>
          <p:cNvPicPr>
            <a:picLocks noChangeAspect="1"/>
          </p:cNvPicPr>
          <p:nvPr/>
        </p:nvPicPr>
        <p:blipFill>
          <a:blip r:embed="rId3"/>
          <a:stretch>
            <a:fillRect/>
          </a:stretch>
        </p:blipFill>
        <p:spPr>
          <a:xfrm>
            <a:off x="285750" y="0"/>
            <a:ext cx="11620500" cy="1571467"/>
          </a:xfrm>
          <a:prstGeom prst="rect">
            <a:avLst/>
          </a:prstGeom>
        </p:spPr>
      </p:pic>
      <p:pic>
        <p:nvPicPr>
          <p:cNvPr id="6" name="Picture 5">
            <a:extLst>
              <a:ext uri="{FF2B5EF4-FFF2-40B4-BE49-F238E27FC236}">
                <a16:creationId xmlns:a16="http://schemas.microsoft.com/office/drawing/2014/main" id="{AB2AC92A-6DCC-ABFB-E20D-64E68F8803F0}"/>
              </a:ext>
            </a:extLst>
          </p:cNvPr>
          <p:cNvPicPr>
            <a:picLocks noChangeAspect="1"/>
          </p:cNvPicPr>
          <p:nvPr/>
        </p:nvPicPr>
        <p:blipFill>
          <a:blip r:embed="rId4"/>
          <a:stretch>
            <a:fillRect/>
          </a:stretch>
        </p:blipFill>
        <p:spPr>
          <a:xfrm>
            <a:off x="285750" y="1571467"/>
            <a:ext cx="11620500" cy="5019833"/>
          </a:xfrm>
          <a:prstGeom prst="rect">
            <a:avLst/>
          </a:prstGeom>
        </p:spPr>
      </p:pic>
    </p:spTree>
    <p:extLst>
      <p:ext uri="{BB962C8B-B14F-4D97-AF65-F5344CB8AC3E}">
        <p14:creationId xmlns:p14="http://schemas.microsoft.com/office/powerpoint/2010/main" val="97274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073FA617-254D-026A-D8E7-59B6B288FBB2}"/>
              </a:ext>
            </a:extLst>
          </p:cNvPr>
          <p:cNvPicPr>
            <a:picLocks noChangeAspect="1"/>
          </p:cNvPicPr>
          <p:nvPr/>
        </p:nvPicPr>
        <p:blipFill>
          <a:blip r:embed="rId3"/>
          <a:stretch>
            <a:fillRect/>
          </a:stretch>
        </p:blipFill>
        <p:spPr>
          <a:xfrm>
            <a:off x="285751" y="-4012"/>
            <a:ext cx="11620500" cy="1499616"/>
          </a:xfrm>
          <a:prstGeom prst="rect">
            <a:avLst/>
          </a:prstGeom>
        </p:spPr>
      </p:pic>
      <p:pic>
        <p:nvPicPr>
          <p:cNvPr id="6" name="Picture 5">
            <a:extLst>
              <a:ext uri="{FF2B5EF4-FFF2-40B4-BE49-F238E27FC236}">
                <a16:creationId xmlns:a16="http://schemas.microsoft.com/office/drawing/2014/main" id="{C01B70EB-4E3D-273A-3FD1-66BA295B55F0}"/>
              </a:ext>
            </a:extLst>
          </p:cNvPr>
          <p:cNvPicPr>
            <a:picLocks noChangeAspect="1"/>
          </p:cNvPicPr>
          <p:nvPr/>
        </p:nvPicPr>
        <p:blipFill>
          <a:blip r:embed="rId4"/>
          <a:stretch>
            <a:fillRect/>
          </a:stretch>
        </p:blipFill>
        <p:spPr>
          <a:xfrm>
            <a:off x="285749" y="1495604"/>
            <a:ext cx="11620499" cy="5082394"/>
          </a:xfrm>
          <a:prstGeom prst="rect">
            <a:avLst/>
          </a:prstGeom>
        </p:spPr>
      </p:pic>
    </p:spTree>
    <p:extLst>
      <p:ext uri="{BB962C8B-B14F-4D97-AF65-F5344CB8AC3E}">
        <p14:creationId xmlns:p14="http://schemas.microsoft.com/office/powerpoint/2010/main" val="2805296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3F2EEF10-D840-E1D0-5C57-FE9D8BCCD9E8}"/>
              </a:ext>
            </a:extLst>
          </p:cNvPr>
          <p:cNvPicPr>
            <a:picLocks noChangeAspect="1"/>
          </p:cNvPicPr>
          <p:nvPr/>
        </p:nvPicPr>
        <p:blipFill>
          <a:blip r:embed="rId3"/>
          <a:stretch>
            <a:fillRect/>
          </a:stretch>
        </p:blipFill>
        <p:spPr>
          <a:xfrm>
            <a:off x="1055440" y="1268760"/>
            <a:ext cx="10081120" cy="4320480"/>
          </a:xfrm>
          <a:prstGeom prst="rect">
            <a:avLst/>
          </a:prstGeom>
        </p:spPr>
      </p:pic>
    </p:spTree>
    <p:extLst>
      <p:ext uri="{BB962C8B-B14F-4D97-AF65-F5344CB8AC3E}">
        <p14:creationId xmlns:p14="http://schemas.microsoft.com/office/powerpoint/2010/main" val="128612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0" y="2636912"/>
            <a:ext cx="12192000" cy="3690736"/>
          </a:xfrm>
        </p:spPr>
        <p:txBody>
          <a:bodyPr anchor="ctr">
            <a:normAutofit fontScale="32500" lnSpcReduction="20000"/>
          </a:bodyPr>
          <a:lstStyle/>
          <a:p>
            <a:pPr marL="0" indent="0" rtl="0">
              <a:lnSpc>
                <a:spcPct val="170000"/>
              </a:lnSpc>
              <a:spcBef>
                <a:spcPts val="0"/>
              </a:spcBef>
              <a:spcAft>
                <a:spcPts val="0"/>
              </a:spcAft>
              <a:buNone/>
            </a:pPr>
            <a:r>
              <a:rPr lang="en-US" sz="6000" b="0" i="0" u="none" strike="noStrike" dirty="0">
                <a:solidFill>
                  <a:srgbClr val="000000"/>
                </a:solidFill>
                <a:effectLst/>
                <a:latin typeface="Times New Roman" panose="02020603050405020304" pitchFamily="18" charset="0"/>
                <a:cs typeface="Times New Roman" panose="02020603050405020304" pitchFamily="18" charset="0"/>
              </a:rPr>
              <a:t>The global economy heavily depends on the real estate sector, and forecasting property values accurately is essential for all parties involved—buyers, sellers, homeowners, investors, developers, shareholders, and legislators, among others. Investment and valuation in the property market have consistently been crucial for both the residential and commercial sectors. By providing a beneficial understanding of the state of the market, statistical modeling approaches help investors foresee trends and make intelligent choices. In order to create predictive models to estimate the cost of properties, we examine a large-scale real estate dataset in this report.</a:t>
            </a:r>
            <a:endParaRPr lang="en-US" sz="6000" b="0" dirty="0">
              <a:effectLst/>
              <a:latin typeface="Times New Roman" panose="02020603050405020304" pitchFamily="18" charset="0"/>
              <a:cs typeface="Times New Roman" panose="02020603050405020304" pitchFamily="18" charset="0"/>
            </a:endParaRPr>
          </a:p>
          <a:p>
            <a:pPr marL="0" indent="0">
              <a:buNone/>
            </a:pP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268760"/>
            <a:ext cx="12192001" cy="535531"/>
          </a:xfrm>
        </p:spPr>
        <p:txBody>
          <a:bodyPr/>
          <a:lstStyle/>
          <a:p>
            <a:r>
              <a:rPr lang="en-IN" sz="3200" b="0" i="0" u="none" strike="noStrike" dirty="0">
                <a:solidFill>
                  <a:schemeClr val="bg1">
                    <a:lumMod val="95000"/>
                  </a:schemeClr>
                </a:solidFill>
                <a:effectLst/>
                <a:latin typeface="Times New Roman" panose="02020603050405020304" pitchFamily="18" charset="0"/>
              </a:rPr>
              <a:t>INTRODUCTION</a:t>
            </a:r>
            <a:endParaRPr lang="en-US" sz="4000" dirty="0">
              <a:solidFill>
                <a:schemeClr val="bg1">
                  <a:lumMod val="95000"/>
                </a:schemeClr>
              </a:solidFill>
            </a:endParaRP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107472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D92A347A-CDAF-D597-7519-D15BFF6DD683}"/>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269508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87FBCD16-F855-8E91-D8CE-E308F7AFD446}"/>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338200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0ABF02DE-F804-AD96-53D7-90F459795546}"/>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1381433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1C70B7D3-AC8D-EBCC-C6DA-7E533CE1B7A9}"/>
              </a:ext>
            </a:extLst>
          </p:cNvPr>
          <p:cNvPicPr>
            <a:picLocks noChangeAspect="1"/>
          </p:cNvPicPr>
          <p:nvPr/>
        </p:nvPicPr>
        <p:blipFill>
          <a:blip r:embed="rId3"/>
          <a:stretch>
            <a:fillRect/>
          </a:stretch>
        </p:blipFill>
        <p:spPr>
          <a:xfrm>
            <a:off x="285750" y="351989"/>
            <a:ext cx="11620500" cy="844764"/>
          </a:xfrm>
          <a:prstGeom prst="rect">
            <a:avLst/>
          </a:prstGeom>
        </p:spPr>
      </p:pic>
      <p:pic>
        <p:nvPicPr>
          <p:cNvPr id="6" name="Picture 5">
            <a:extLst>
              <a:ext uri="{FF2B5EF4-FFF2-40B4-BE49-F238E27FC236}">
                <a16:creationId xmlns:a16="http://schemas.microsoft.com/office/drawing/2014/main" id="{B64557A0-40A5-C4C9-CC4A-A98587D14D26}"/>
              </a:ext>
            </a:extLst>
          </p:cNvPr>
          <p:cNvPicPr>
            <a:picLocks noChangeAspect="1"/>
          </p:cNvPicPr>
          <p:nvPr/>
        </p:nvPicPr>
        <p:blipFill>
          <a:blip r:embed="rId4"/>
          <a:stretch>
            <a:fillRect/>
          </a:stretch>
        </p:blipFill>
        <p:spPr>
          <a:xfrm>
            <a:off x="285750" y="1196753"/>
            <a:ext cx="11620500" cy="5394547"/>
          </a:xfrm>
          <a:prstGeom prst="rect">
            <a:avLst/>
          </a:prstGeom>
        </p:spPr>
      </p:pic>
    </p:spTree>
    <p:extLst>
      <p:ext uri="{BB962C8B-B14F-4D97-AF65-F5344CB8AC3E}">
        <p14:creationId xmlns:p14="http://schemas.microsoft.com/office/powerpoint/2010/main" val="2768959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9DB8190E-A5C9-9A7F-DB50-B70B19E93C58}"/>
              </a:ext>
            </a:extLst>
          </p:cNvPr>
          <p:cNvPicPr>
            <a:picLocks noChangeAspect="1"/>
          </p:cNvPicPr>
          <p:nvPr/>
        </p:nvPicPr>
        <p:blipFill>
          <a:blip r:embed="rId3"/>
          <a:stretch>
            <a:fillRect/>
          </a:stretch>
        </p:blipFill>
        <p:spPr>
          <a:xfrm>
            <a:off x="285750" y="1"/>
            <a:ext cx="11620500" cy="836712"/>
          </a:xfrm>
          <a:prstGeom prst="rect">
            <a:avLst/>
          </a:prstGeom>
        </p:spPr>
      </p:pic>
      <p:pic>
        <p:nvPicPr>
          <p:cNvPr id="7" name="Picture 6">
            <a:extLst>
              <a:ext uri="{FF2B5EF4-FFF2-40B4-BE49-F238E27FC236}">
                <a16:creationId xmlns:a16="http://schemas.microsoft.com/office/drawing/2014/main" id="{B3DA4A09-3B05-5E07-112F-81BF8B8912B3}"/>
              </a:ext>
            </a:extLst>
          </p:cNvPr>
          <p:cNvPicPr>
            <a:picLocks noChangeAspect="1"/>
          </p:cNvPicPr>
          <p:nvPr/>
        </p:nvPicPr>
        <p:blipFill>
          <a:blip r:embed="rId4"/>
          <a:stretch>
            <a:fillRect/>
          </a:stretch>
        </p:blipFill>
        <p:spPr>
          <a:xfrm>
            <a:off x="285750" y="836713"/>
            <a:ext cx="11620499" cy="5754587"/>
          </a:xfrm>
          <a:prstGeom prst="rect">
            <a:avLst/>
          </a:prstGeom>
        </p:spPr>
      </p:pic>
    </p:spTree>
    <p:extLst>
      <p:ext uri="{BB962C8B-B14F-4D97-AF65-F5344CB8AC3E}">
        <p14:creationId xmlns:p14="http://schemas.microsoft.com/office/powerpoint/2010/main" val="127913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5199523F-D567-01B5-76B1-5C86C12859FA}"/>
              </a:ext>
            </a:extLst>
          </p:cNvPr>
          <p:cNvPicPr>
            <a:picLocks noChangeAspect="1"/>
          </p:cNvPicPr>
          <p:nvPr/>
        </p:nvPicPr>
        <p:blipFill>
          <a:blip r:embed="rId3"/>
          <a:stretch>
            <a:fillRect/>
          </a:stretch>
        </p:blipFill>
        <p:spPr>
          <a:xfrm>
            <a:off x="285750" y="0"/>
            <a:ext cx="11620500" cy="2679192"/>
          </a:xfrm>
          <a:prstGeom prst="rect">
            <a:avLst/>
          </a:prstGeom>
        </p:spPr>
      </p:pic>
      <p:pic>
        <p:nvPicPr>
          <p:cNvPr id="5" name="Picture 4">
            <a:extLst>
              <a:ext uri="{FF2B5EF4-FFF2-40B4-BE49-F238E27FC236}">
                <a16:creationId xmlns:a16="http://schemas.microsoft.com/office/drawing/2014/main" id="{20E011EB-26C6-42B6-ACB0-2A3F56310B16}"/>
              </a:ext>
            </a:extLst>
          </p:cNvPr>
          <p:cNvPicPr>
            <a:picLocks noChangeAspect="1"/>
          </p:cNvPicPr>
          <p:nvPr/>
        </p:nvPicPr>
        <p:blipFill>
          <a:blip r:embed="rId4"/>
          <a:stretch>
            <a:fillRect/>
          </a:stretch>
        </p:blipFill>
        <p:spPr>
          <a:xfrm>
            <a:off x="285750" y="2679192"/>
            <a:ext cx="11620500" cy="3912108"/>
          </a:xfrm>
          <a:prstGeom prst="rect">
            <a:avLst/>
          </a:prstGeom>
        </p:spPr>
      </p:pic>
    </p:spTree>
    <p:extLst>
      <p:ext uri="{BB962C8B-B14F-4D97-AF65-F5344CB8AC3E}">
        <p14:creationId xmlns:p14="http://schemas.microsoft.com/office/powerpoint/2010/main" val="233812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45ACB84E-9FE9-3ECF-1AAF-A56E372DD063}"/>
              </a:ext>
            </a:extLst>
          </p:cNvPr>
          <p:cNvPicPr>
            <a:picLocks noChangeAspect="1"/>
          </p:cNvPicPr>
          <p:nvPr/>
        </p:nvPicPr>
        <p:blipFill>
          <a:blip r:embed="rId3"/>
          <a:stretch>
            <a:fillRect/>
          </a:stretch>
        </p:blipFill>
        <p:spPr>
          <a:xfrm>
            <a:off x="285750" y="764704"/>
            <a:ext cx="11620500" cy="3414104"/>
          </a:xfrm>
          <a:prstGeom prst="rect">
            <a:avLst/>
          </a:prstGeom>
        </p:spPr>
      </p:pic>
    </p:spTree>
    <p:extLst>
      <p:ext uri="{BB962C8B-B14F-4D97-AF65-F5344CB8AC3E}">
        <p14:creationId xmlns:p14="http://schemas.microsoft.com/office/powerpoint/2010/main" val="2247124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AC43B1F9-B82F-42BD-4425-21BF8979C619}"/>
              </a:ext>
            </a:extLst>
          </p:cNvPr>
          <p:cNvPicPr>
            <a:picLocks noChangeAspect="1"/>
          </p:cNvPicPr>
          <p:nvPr/>
        </p:nvPicPr>
        <p:blipFill>
          <a:blip r:embed="rId3"/>
          <a:stretch>
            <a:fillRect/>
          </a:stretch>
        </p:blipFill>
        <p:spPr>
          <a:xfrm>
            <a:off x="285750" y="116632"/>
            <a:ext cx="11620500" cy="6591300"/>
          </a:xfrm>
          <a:prstGeom prst="rect">
            <a:avLst/>
          </a:prstGeom>
        </p:spPr>
      </p:pic>
    </p:spTree>
    <p:extLst>
      <p:ext uri="{BB962C8B-B14F-4D97-AF65-F5344CB8AC3E}">
        <p14:creationId xmlns:p14="http://schemas.microsoft.com/office/powerpoint/2010/main" val="113730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EA382BB-8A48-DCED-D1AB-769958E1BDD8}"/>
              </a:ext>
            </a:extLst>
          </p:cNvPr>
          <p:cNvPicPr>
            <a:picLocks noChangeAspect="1"/>
          </p:cNvPicPr>
          <p:nvPr/>
        </p:nvPicPr>
        <p:blipFill>
          <a:blip r:embed="rId3"/>
          <a:stretch>
            <a:fillRect/>
          </a:stretch>
        </p:blipFill>
        <p:spPr>
          <a:xfrm>
            <a:off x="285750" y="266700"/>
            <a:ext cx="11620500" cy="3912108"/>
          </a:xfrm>
          <a:prstGeom prst="rect">
            <a:avLst/>
          </a:prstGeom>
        </p:spPr>
      </p:pic>
    </p:spTree>
    <p:extLst>
      <p:ext uri="{BB962C8B-B14F-4D97-AF65-F5344CB8AC3E}">
        <p14:creationId xmlns:p14="http://schemas.microsoft.com/office/powerpoint/2010/main" val="344913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253001DA-3BBB-C581-6E49-53EF900444B8}"/>
              </a:ext>
            </a:extLst>
          </p:cNvPr>
          <p:cNvPicPr>
            <a:picLocks noChangeAspect="1"/>
          </p:cNvPicPr>
          <p:nvPr/>
        </p:nvPicPr>
        <p:blipFill>
          <a:blip r:embed="rId3"/>
          <a:stretch>
            <a:fillRect/>
          </a:stretch>
        </p:blipFill>
        <p:spPr>
          <a:xfrm>
            <a:off x="695400" y="0"/>
            <a:ext cx="10801200" cy="6857999"/>
          </a:xfrm>
          <a:prstGeom prst="rect">
            <a:avLst/>
          </a:prstGeom>
        </p:spPr>
      </p:pic>
    </p:spTree>
    <p:extLst>
      <p:ext uri="{BB962C8B-B14F-4D97-AF65-F5344CB8AC3E}">
        <p14:creationId xmlns:p14="http://schemas.microsoft.com/office/powerpoint/2010/main" val="270863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A286-70A0-5D4D-65B2-4AE3A6D0E12B}"/>
              </a:ext>
            </a:extLst>
          </p:cNvPr>
          <p:cNvSpPr>
            <a:spLocks noGrp="1"/>
          </p:cNvSpPr>
          <p:nvPr>
            <p:ph sz="quarter" idx="13"/>
          </p:nvPr>
        </p:nvSpPr>
        <p:spPr>
          <a:xfrm>
            <a:off x="0" y="2924944"/>
            <a:ext cx="12192000" cy="3402704"/>
          </a:xfrm>
        </p:spPr>
        <p:txBody>
          <a:bodyPr anchor="ctr">
            <a:noAutofit/>
          </a:bodyPr>
          <a:lstStyle/>
          <a:p>
            <a:pPr marL="0" indent="0" rtl="0">
              <a:lnSpc>
                <a:spcPct val="170000"/>
              </a:lnSpc>
              <a:spcBef>
                <a:spcPts val="0"/>
              </a:spcBef>
              <a:spcAft>
                <a:spcPts val="0"/>
              </a:spcAft>
              <a:buNone/>
            </a:pPr>
            <a:r>
              <a:rPr lang="en-US" b="0" i="0" u="none" strike="noStrike" dirty="0">
                <a:solidFill>
                  <a:srgbClr val="000000"/>
                </a:solidFill>
                <a:effectLst/>
                <a:latin typeface="Times New Roman" panose="02020603050405020304" pitchFamily="18" charset="0"/>
                <a:cs typeface="Times New Roman" panose="02020603050405020304" pitchFamily="18" charset="0"/>
              </a:rPr>
              <a:t>Property values are influenced by a wide range of factors, making the marketplace for real estate intrinsically complicated. Conventional techniques for valuing real estate frequently depend on opinions and past patterns, which could not accurately represent the actual state of the market. In addition, the real estate market is changing so quickly that more advanced, data-driven methods of value predicting are required. The difficulty is in creating a model with predictive abilities that can reliably estimate prices for a range of properties in a variety of markets and locations while also precisely capturing the subtleties of the property market as a whole.</a:t>
            </a:r>
            <a:endParaRPr lang="en-US" b="0" dirty="0">
              <a:effectLst/>
              <a:latin typeface="Times New Roman" panose="02020603050405020304" pitchFamily="18" charset="0"/>
              <a:cs typeface="Times New Roman" panose="02020603050405020304" pitchFamily="18" charset="0"/>
            </a:endParaRPr>
          </a:p>
          <a:p>
            <a:pPr marL="0" indent="0">
              <a:lnSpc>
                <a:spcPct val="170000"/>
              </a:lnSpc>
              <a:buNone/>
            </a:pP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1656B39-92AA-F101-B0A8-87EAAB713A58}"/>
              </a:ext>
            </a:extLst>
          </p:cNvPr>
          <p:cNvSpPr>
            <a:spLocks noGrp="1"/>
          </p:cNvSpPr>
          <p:nvPr>
            <p:ph type="body" sz="quarter" idx="16"/>
          </p:nvPr>
        </p:nvSpPr>
        <p:spPr>
          <a:xfrm>
            <a:off x="0" y="1271523"/>
            <a:ext cx="12192000" cy="535531"/>
          </a:xfrm>
        </p:spPr>
        <p:txBody>
          <a:bodyPr/>
          <a:lstStyle/>
          <a:p>
            <a:r>
              <a:rPr lang="en-IN" sz="3200" b="0" i="0" u="none" strike="noStrike" dirty="0">
                <a:solidFill>
                  <a:schemeClr val="bg1">
                    <a:lumMod val="95000"/>
                  </a:schemeClr>
                </a:solidFill>
                <a:effectLst/>
                <a:latin typeface="Times New Roman" panose="02020603050405020304" pitchFamily="18" charset="0"/>
              </a:rPr>
              <a:t>PROBLEM STATEMENT</a:t>
            </a:r>
            <a:endParaRPr lang="en-IN" sz="3200" dirty="0">
              <a:solidFill>
                <a:schemeClr val="bg1">
                  <a:lumMod val="95000"/>
                </a:schemeClr>
              </a:solidFill>
            </a:endParaRPr>
          </a:p>
        </p:txBody>
      </p:sp>
      <p:sp>
        <p:nvSpPr>
          <p:cNvPr id="6" name="Slide Number Placeholder 5">
            <a:extLst>
              <a:ext uri="{FF2B5EF4-FFF2-40B4-BE49-F238E27FC236}">
                <a16:creationId xmlns:a16="http://schemas.microsoft.com/office/drawing/2014/main" id="{FA590CC4-ED6E-12F8-AAB5-E5A9823382BB}"/>
              </a:ext>
            </a:extLst>
          </p:cNvPr>
          <p:cNvSpPr>
            <a:spLocks noGrp="1"/>
          </p:cNvSpPr>
          <p:nvPr>
            <p:ph type="sldNum" sz="quarter" idx="4"/>
          </p:nvPr>
        </p:nvSpPr>
        <p:spPr/>
        <p:txBody>
          <a:bodyPr/>
          <a:lstStyle/>
          <a:p>
            <a:fld id="{4FAB73BC-B049-4115-A692-8D63A059BFB8}" type="slidenum">
              <a:rPr lang="en-US" noProof="0" smtClean="0"/>
              <a:pPr/>
              <a:t>3</a:t>
            </a:fld>
            <a:endParaRPr lang="en-US" noProof="0" dirty="0"/>
          </a:p>
        </p:txBody>
      </p:sp>
      <p:pic>
        <p:nvPicPr>
          <p:cNvPr id="11" name="Picture Placeholder 5">
            <a:extLst>
              <a:ext uri="{FF2B5EF4-FFF2-40B4-BE49-F238E27FC236}">
                <a16:creationId xmlns:a16="http://schemas.microsoft.com/office/drawing/2014/main" id="{D1348F15-BA1A-0F05-A112-09BC449C52D5}"/>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3834715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650C6B96-D7C1-FF1A-B7F7-AED3C21F7CF0}"/>
              </a:ext>
            </a:extLst>
          </p:cNvPr>
          <p:cNvPicPr>
            <a:picLocks noChangeAspect="1"/>
          </p:cNvPicPr>
          <p:nvPr/>
        </p:nvPicPr>
        <p:blipFill>
          <a:blip r:embed="rId3"/>
          <a:stretch>
            <a:fillRect/>
          </a:stretch>
        </p:blipFill>
        <p:spPr>
          <a:xfrm>
            <a:off x="285750" y="0"/>
            <a:ext cx="11620500" cy="6858000"/>
          </a:xfrm>
          <a:prstGeom prst="rect">
            <a:avLst/>
          </a:prstGeom>
        </p:spPr>
      </p:pic>
    </p:spTree>
    <p:extLst>
      <p:ext uri="{BB962C8B-B14F-4D97-AF65-F5344CB8AC3E}">
        <p14:creationId xmlns:p14="http://schemas.microsoft.com/office/powerpoint/2010/main" val="4045668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93815D7C-10D1-2E6A-0410-82DDBE92F57A}"/>
              </a:ext>
            </a:extLst>
          </p:cNvPr>
          <p:cNvPicPr>
            <a:picLocks noChangeAspect="1"/>
          </p:cNvPicPr>
          <p:nvPr/>
        </p:nvPicPr>
        <p:blipFill>
          <a:blip r:embed="rId3"/>
          <a:stretch>
            <a:fillRect/>
          </a:stretch>
        </p:blipFill>
        <p:spPr>
          <a:xfrm>
            <a:off x="285750" y="266700"/>
            <a:ext cx="11620500" cy="714028"/>
          </a:xfrm>
          <a:prstGeom prst="rect">
            <a:avLst/>
          </a:prstGeom>
        </p:spPr>
      </p:pic>
      <p:pic>
        <p:nvPicPr>
          <p:cNvPr id="5" name="Picture 4">
            <a:extLst>
              <a:ext uri="{FF2B5EF4-FFF2-40B4-BE49-F238E27FC236}">
                <a16:creationId xmlns:a16="http://schemas.microsoft.com/office/drawing/2014/main" id="{95FF5F48-A8FE-EDF9-AC57-1F168107812B}"/>
              </a:ext>
            </a:extLst>
          </p:cNvPr>
          <p:cNvPicPr>
            <a:picLocks noChangeAspect="1"/>
          </p:cNvPicPr>
          <p:nvPr/>
        </p:nvPicPr>
        <p:blipFill>
          <a:blip r:embed="rId4"/>
          <a:stretch>
            <a:fillRect/>
          </a:stretch>
        </p:blipFill>
        <p:spPr>
          <a:xfrm>
            <a:off x="285750" y="980728"/>
            <a:ext cx="6840760" cy="5610572"/>
          </a:xfrm>
          <a:prstGeom prst="rect">
            <a:avLst/>
          </a:prstGeom>
        </p:spPr>
      </p:pic>
    </p:spTree>
    <p:extLst>
      <p:ext uri="{BB962C8B-B14F-4D97-AF65-F5344CB8AC3E}">
        <p14:creationId xmlns:p14="http://schemas.microsoft.com/office/powerpoint/2010/main" val="1978923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BB719B0-FFDF-C852-5CDE-C2E8EEBB1C08}"/>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2088482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E2B9E6F7-59CF-3325-0ACB-73E3D8F9D76D}"/>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403008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1389F9DB-A72C-4734-748A-2A8AD7DC4AC6}"/>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106706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46BDF927-55C5-B414-4BFA-29ED4DF12891}"/>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08573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2B512E79-1C36-6D4A-7562-EEE079A46D21}"/>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807932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C5310476-C016-3932-B299-EDA12BAA8E13}"/>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42609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D1856539-B5E1-B3CE-27FF-0F22FEFB7380}"/>
              </a:ext>
            </a:extLst>
          </p:cNvPr>
          <p:cNvPicPr>
            <a:picLocks noChangeAspect="1"/>
          </p:cNvPicPr>
          <p:nvPr/>
        </p:nvPicPr>
        <p:blipFill>
          <a:blip r:embed="rId3"/>
          <a:stretch>
            <a:fillRect/>
          </a:stretch>
        </p:blipFill>
        <p:spPr>
          <a:xfrm>
            <a:off x="285750" y="0"/>
            <a:ext cx="11620500" cy="6858000"/>
          </a:xfrm>
          <a:prstGeom prst="rect">
            <a:avLst/>
          </a:prstGeom>
        </p:spPr>
      </p:pic>
    </p:spTree>
    <p:extLst>
      <p:ext uri="{BB962C8B-B14F-4D97-AF65-F5344CB8AC3E}">
        <p14:creationId xmlns:p14="http://schemas.microsoft.com/office/powerpoint/2010/main" val="2423545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5F856E41-82A1-9035-B7F1-E76D572AB159}"/>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93923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6A286-70A0-5D4D-65B2-4AE3A6D0E12B}"/>
              </a:ext>
            </a:extLst>
          </p:cNvPr>
          <p:cNvSpPr>
            <a:spLocks noGrp="1"/>
          </p:cNvSpPr>
          <p:nvPr>
            <p:ph sz="quarter" idx="13"/>
          </p:nvPr>
        </p:nvSpPr>
        <p:spPr>
          <a:xfrm>
            <a:off x="0" y="2924944"/>
            <a:ext cx="12192000" cy="3402704"/>
          </a:xfrm>
        </p:spPr>
        <p:txBody>
          <a:bodyPr anchor="ctr">
            <a:noAutofit/>
          </a:bodyPr>
          <a:lstStyle/>
          <a:p>
            <a:pPr rtl="0">
              <a:lnSpc>
                <a:spcPct val="150000"/>
              </a:lnSpc>
              <a:spcBef>
                <a:spcPts val="0"/>
              </a:spcBef>
              <a:spcAft>
                <a:spcPts val="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The creation of precise residential land cost estimation algorithms is the main goal of this investigation. In particular, the objectives are:</a:t>
            </a:r>
            <a:endParaRPr lang="en-US" sz="2400" b="0" dirty="0">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To investigate and comprehend the features of the housing dataset.</a:t>
            </a: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To determine the essential elements that affect the value of property.</a:t>
            </a: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To manage values that are missing, abnormal values, and categorical variables during the preprocessing of the data.</a:t>
            </a: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To create and assess models based on machine learning for predicting property values.</a:t>
            </a: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To analyze the models and extract useful information for the leasing industry stakeholders.</a:t>
            </a:r>
          </a:p>
          <a:p>
            <a:pPr marL="0" indent="0" rtl="0">
              <a:lnSpc>
                <a:spcPct val="150000"/>
              </a:lnSpc>
              <a:spcBef>
                <a:spcPts val="0"/>
              </a:spcBef>
              <a:spcAft>
                <a:spcPts val="0"/>
              </a:spcAft>
              <a:buNone/>
            </a:pPr>
            <a:endParaRPr lang="en-IN" sz="24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1656B39-92AA-F101-B0A8-87EAAB713A58}"/>
              </a:ext>
            </a:extLst>
          </p:cNvPr>
          <p:cNvSpPr>
            <a:spLocks noGrp="1"/>
          </p:cNvSpPr>
          <p:nvPr>
            <p:ph type="body" sz="quarter" idx="16"/>
          </p:nvPr>
        </p:nvSpPr>
        <p:spPr>
          <a:xfrm>
            <a:off x="0" y="1271523"/>
            <a:ext cx="12192000" cy="535531"/>
          </a:xfrm>
        </p:spPr>
        <p:txBody>
          <a:bodyPr/>
          <a:lstStyle/>
          <a:p>
            <a:r>
              <a:rPr lang="en-IN" sz="3200" b="0" i="0" u="none" strike="noStrike" dirty="0">
                <a:solidFill>
                  <a:schemeClr val="bg1">
                    <a:lumMod val="95000"/>
                  </a:schemeClr>
                </a:solidFill>
                <a:effectLst/>
                <a:latin typeface="Times New Roman" panose="02020603050405020304" pitchFamily="18" charset="0"/>
              </a:rPr>
              <a:t>OBJECTIVE</a:t>
            </a:r>
            <a:endParaRPr lang="en-IN" sz="3200" dirty="0">
              <a:solidFill>
                <a:schemeClr val="bg1">
                  <a:lumMod val="95000"/>
                </a:schemeClr>
              </a:solidFill>
            </a:endParaRPr>
          </a:p>
        </p:txBody>
      </p:sp>
      <p:sp>
        <p:nvSpPr>
          <p:cNvPr id="6" name="Slide Number Placeholder 5">
            <a:extLst>
              <a:ext uri="{FF2B5EF4-FFF2-40B4-BE49-F238E27FC236}">
                <a16:creationId xmlns:a16="http://schemas.microsoft.com/office/drawing/2014/main" id="{FA590CC4-ED6E-12F8-AAB5-E5A9823382BB}"/>
              </a:ext>
            </a:extLst>
          </p:cNvPr>
          <p:cNvSpPr>
            <a:spLocks noGrp="1"/>
          </p:cNvSpPr>
          <p:nvPr>
            <p:ph type="sldNum" sz="quarter" idx="4"/>
          </p:nvPr>
        </p:nvSpPr>
        <p:spPr/>
        <p:txBody>
          <a:bodyPr/>
          <a:lstStyle/>
          <a:p>
            <a:fld id="{4FAB73BC-B049-4115-A692-8D63A059BFB8}" type="slidenum">
              <a:rPr lang="en-US" noProof="0" smtClean="0"/>
              <a:pPr/>
              <a:t>4</a:t>
            </a:fld>
            <a:endParaRPr lang="en-US" noProof="0" dirty="0"/>
          </a:p>
        </p:txBody>
      </p:sp>
      <p:pic>
        <p:nvPicPr>
          <p:cNvPr id="11" name="Picture Placeholder 5">
            <a:extLst>
              <a:ext uri="{FF2B5EF4-FFF2-40B4-BE49-F238E27FC236}">
                <a16:creationId xmlns:a16="http://schemas.microsoft.com/office/drawing/2014/main" id="{D1348F15-BA1A-0F05-A112-09BC449C52D5}"/>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275043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5188F410-EBE7-079E-E64D-C0D9189DCDB0}"/>
              </a:ext>
            </a:extLst>
          </p:cNvPr>
          <p:cNvPicPr>
            <a:picLocks noChangeAspect="1"/>
          </p:cNvPicPr>
          <p:nvPr/>
        </p:nvPicPr>
        <p:blipFill>
          <a:blip r:embed="rId3"/>
          <a:stretch>
            <a:fillRect/>
          </a:stretch>
        </p:blipFill>
        <p:spPr>
          <a:xfrm>
            <a:off x="285750" y="836712"/>
            <a:ext cx="11620500" cy="3342096"/>
          </a:xfrm>
          <a:prstGeom prst="rect">
            <a:avLst/>
          </a:prstGeom>
        </p:spPr>
      </p:pic>
    </p:spTree>
    <p:extLst>
      <p:ext uri="{BB962C8B-B14F-4D97-AF65-F5344CB8AC3E}">
        <p14:creationId xmlns:p14="http://schemas.microsoft.com/office/powerpoint/2010/main" val="902414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8E5017A6-2C43-A45F-390B-5C669608274E}"/>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446291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D3984719-4BAC-324D-CCA9-A917BE07CBF6}"/>
              </a:ext>
            </a:extLst>
          </p:cNvPr>
          <p:cNvPicPr>
            <a:picLocks noChangeAspect="1"/>
          </p:cNvPicPr>
          <p:nvPr/>
        </p:nvPicPr>
        <p:blipFill>
          <a:blip r:embed="rId3"/>
          <a:stretch>
            <a:fillRect/>
          </a:stretch>
        </p:blipFill>
        <p:spPr>
          <a:xfrm>
            <a:off x="285750" y="-2922"/>
            <a:ext cx="11620499" cy="6857999"/>
          </a:xfrm>
          <a:prstGeom prst="rect">
            <a:avLst/>
          </a:prstGeom>
        </p:spPr>
      </p:pic>
    </p:spTree>
    <p:extLst>
      <p:ext uri="{BB962C8B-B14F-4D97-AF65-F5344CB8AC3E}">
        <p14:creationId xmlns:p14="http://schemas.microsoft.com/office/powerpoint/2010/main" val="112053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2A9BB67F-8DB4-81EC-C843-46A5D1AD611D}"/>
              </a:ext>
            </a:extLst>
          </p:cNvPr>
          <p:cNvPicPr>
            <a:picLocks noChangeAspect="1"/>
          </p:cNvPicPr>
          <p:nvPr/>
        </p:nvPicPr>
        <p:blipFill>
          <a:blip r:embed="rId3"/>
          <a:stretch>
            <a:fillRect/>
          </a:stretch>
        </p:blipFill>
        <p:spPr>
          <a:xfrm>
            <a:off x="285750" y="266700"/>
            <a:ext cx="11620500" cy="6324599"/>
          </a:xfrm>
          <a:prstGeom prst="rect">
            <a:avLst/>
          </a:prstGeom>
        </p:spPr>
      </p:pic>
    </p:spTree>
    <p:extLst>
      <p:ext uri="{BB962C8B-B14F-4D97-AF65-F5344CB8AC3E}">
        <p14:creationId xmlns:p14="http://schemas.microsoft.com/office/powerpoint/2010/main" val="4062433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49601CD-A440-2A9C-28BA-56FE4C80A731}"/>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2683188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98349B5-1AB3-FA1A-EA39-8376CCD96188}"/>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3063225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AB90DAB-2D7E-C60D-324E-D89348F7DB3D}"/>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20564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3385D16-D178-58D6-121E-EF3CF97573CF}"/>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1301231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CCBDEE84-DCC2-8DFA-7075-05A6BA476185}"/>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2670631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8069B62E-B491-E146-CEA6-97270CC90FB1}"/>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107882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5" name="Picture 4">
            <a:extLst>
              <a:ext uri="{FF2B5EF4-FFF2-40B4-BE49-F238E27FC236}">
                <a16:creationId xmlns:a16="http://schemas.microsoft.com/office/drawing/2014/main" id="{EFDB2F5A-7A0C-A254-DE94-22CE0C61D52B}"/>
              </a:ext>
            </a:extLst>
          </p:cNvPr>
          <p:cNvPicPr>
            <a:picLocks noChangeAspect="1"/>
          </p:cNvPicPr>
          <p:nvPr/>
        </p:nvPicPr>
        <p:blipFill>
          <a:blip r:embed="rId3"/>
          <a:stretch>
            <a:fillRect/>
          </a:stretch>
        </p:blipFill>
        <p:spPr>
          <a:xfrm>
            <a:off x="105459" y="476672"/>
            <a:ext cx="11834974" cy="5832648"/>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3C997C09-93C3-EB1E-84F7-21305E611A39}"/>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951725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1DC6FD51-FA98-A95F-BD3B-6B4BB74E6BB7}"/>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428319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406F05C4-F980-9986-5922-2D5D7BAEDEFF}"/>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2316695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580EE791-BAFB-49ED-6BA3-D923FA743126}"/>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516091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9110C2FC-A08C-7C2E-0975-D13E568F4F19}"/>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3590885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C34DDA2F-1FB1-C6F6-B039-A69C693676C8}"/>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552017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2BAAC2F5-2550-B6E3-EECA-DA76AB492E29}"/>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284557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B556B795-D930-8714-E136-7A5B345FF195}"/>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582864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A604E463-6C7B-E8E2-6B66-AEF8F459B9B5}"/>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163067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C8CEC58C-033E-FB36-0FFC-3E722614998A}"/>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25011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EF38E5D3-AE96-9FF6-D521-B5C379192662}"/>
              </a:ext>
            </a:extLst>
          </p:cNvPr>
          <p:cNvPicPr>
            <a:picLocks noChangeAspect="1"/>
          </p:cNvPicPr>
          <p:nvPr/>
        </p:nvPicPr>
        <p:blipFill>
          <a:blip r:embed="rId3"/>
          <a:stretch>
            <a:fillRect/>
          </a:stretch>
        </p:blipFill>
        <p:spPr>
          <a:xfrm>
            <a:off x="285750" y="150068"/>
            <a:ext cx="11620500" cy="6591300"/>
          </a:xfrm>
          <a:prstGeom prst="rect">
            <a:avLst/>
          </a:prstGeom>
        </p:spPr>
      </p:pic>
    </p:spTree>
    <p:extLst>
      <p:ext uri="{BB962C8B-B14F-4D97-AF65-F5344CB8AC3E}">
        <p14:creationId xmlns:p14="http://schemas.microsoft.com/office/powerpoint/2010/main" val="788411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8F4545B-3B44-5881-0A10-84BF692337A2}"/>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1447932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16B8D11-D9FA-CBD2-549D-07D2E3C9E00B}"/>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276751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E1FFE277-560E-2836-3220-D55EF1131266}"/>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702086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D3B2F12-4D94-C457-63E3-21C0AE336F81}"/>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625930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8776DD45-B371-93F3-A826-F2A92F996E04}"/>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52386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67828AD-B9B3-211B-F25B-C7490C9C3EF6}"/>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1023410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B3466126-D569-382F-57F9-2D397D02D785}"/>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364969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983E596B-6D69-211E-E1A1-64D0EBE3D50F}"/>
              </a:ext>
            </a:extLst>
          </p:cNvPr>
          <p:cNvPicPr>
            <a:picLocks noChangeAspect="1"/>
          </p:cNvPicPr>
          <p:nvPr/>
        </p:nvPicPr>
        <p:blipFill>
          <a:blip r:embed="rId3"/>
          <a:stretch>
            <a:fillRect/>
          </a:stretch>
        </p:blipFill>
        <p:spPr>
          <a:xfrm>
            <a:off x="285750" y="0"/>
            <a:ext cx="11620500" cy="6591299"/>
          </a:xfrm>
          <a:prstGeom prst="rect">
            <a:avLst/>
          </a:prstGeom>
        </p:spPr>
      </p:pic>
    </p:spTree>
    <p:extLst>
      <p:ext uri="{BB962C8B-B14F-4D97-AF65-F5344CB8AC3E}">
        <p14:creationId xmlns:p14="http://schemas.microsoft.com/office/powerpoint/2010/main" val="1977777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7" name="Picture 6">
            <a:extLst>
              <a:ext uri="{FF2B5EF4-FFF2-40B4-BE49-F238E27FC236}">
                <a16:creationId xmlns:a16="http://schemas.microsoft.com/office/drawing/2014/main" id="{BEFF88B2-5953-582F-7875-504ABFAC3AE5}"/>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4198611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CF765DFD-AAA1-9B79-99CE-59AF4A00DB43}"/>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27978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E5302E0A-939F-B929-7C05-29894E4D2265}"/>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443708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32B0F8D1-78F7-8B15-A191-C6800D4EA27A}"/>
              </a:ext>
            </a:extLst>
          </p:cNvPr>
          <p:cNvPicPr>
            <a:picLocks noChangeAspect="1"/>
          </p:cNvPicPr>
          <p:nvPr/>
        </p:nvPicPr>
        <p:blipFill>
          <a:blip r:embed="rId3"/>
          <a:stretch>
            <a:fillRect/>
          </a:stretch>
        </p:blipFill>
        <p:spPr>
          <a:xfrm>
            <a:off x="285750" y="0"/>
            <a:ext cx="11620500" cy="5085184"/>
          </a:xfrm>
          <a:prstGeom prst="rect">
            <a:avLst/>
          </a:prstGeom>
        </p:spPr>
      </p:pic>
    </p:spTree>
    <p:extLst>
      <p:ext uri="{BB962C8B-B14F-4D97-AF65-F5344CB8AC3E}">
        <p14:creationId xmlns:p14="http://schemas.microsoft.com/office/powerpoint/2010/main" val="2872224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0A006337-4C67-17BC-9992-25A31FFC8AE4}"/>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2075901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1880074B-4070-A589-E426-72C0D68E1B28}"/>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1745603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FA1BC8B8-700A-339C-EBC9-640CC5BACCB2}"/>
              </a:ext>
            </a:extLst>
          </p:cNvPr>
          <p:cNvPicPr>
            <a:picLocks noChangeAspect="1"/>
          </p:cNvPicPr>
          <p:nvPr/>
        </p:nvPicPr>
        <p:blipFill>
          <a:blip r:embed="rId3"/>
          <a:stretch>
            <a:fillRect/>
          </a:stretch>
        </p:blipFill>
        <p:spPr>
          <a:xfrm>
            <a:off x="285750" y="0"/>
            <a:ext cx="11620499" cy="6591300"/>
          </a:xfrm>
          <a:prstGeom prst="rect">
            <a:avLst/>
          </a:prstGeom>
        </p:spPr>
      </p:pic>
    </p:spTree>
    <p:extLst>
      <p:ext uri="{BB962C8B-B14F-4D97-AF65-F5344CB8AC3E}">
        <p14:creationId xmlns:p14="http://schemas.microsoft.com/office/powerpoint/2010/main" val="2181751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3" name="Picture 2">
            <a:extLst>
              <a:ext uri="{FF2B5EF4-FFF2-40B4-BE49-F238E27FC236}">
                <a16:creationId xmlns:a16="http://schemas.microsoft.com/office/drawing/2014/main" id="{36728B73-1AB9-1046-921B-651DD859072B}"/>
              </a:ext>
            </a:extLst>
          </p:cNvPr>
          <p:cNvPicPr>
            <a:picLocks noChangeAspect="1"/>
          </p:cNvPicPr>
          <p:nvPr/>
        </p:nvPicPr>
        <p:blipFill>
          <a:blip r:embed="rId3"/>
          <a:stretch>
            <a:fillRect/>
          </a:stretch>
        </p:blipFill>
        <p:spPr>
          <a:xfrm>
            <a:off x="285750" y="0"/>
            <a:ext cx="11620499" cy="6591299"/>
          </a:xfrm>
          <a:prstGeom prst="rect">
            <a:avLst/>
          </a:prstGeom>
        </p:spPr>
      </p:pic>
    </p:spTree>
    <p:extLst>
      <p:ext uri="{BB962C8B-B14F-4D97-AF65-F5344CB8AC3E}">
        <p14:creationId xmlns:p14="http://schemas.microsoft.com/office/powerpoint/2010/main" val="2803130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5" name="Picture 4">
            <a:extLst>
              <a:ext uri="{FF2B5EF4-FFF2-40B4-BE49-F238E27FC236}">
                <a16:creationId xmlns:a16="http://schemas.microsoft.com/office/drawing/2014/main" id="{6E7A5624-4551-AFB0-CAC2-C0925DE571BB}"/>
              </a:ext>
            </a:extLst>
          </p:cNvPr>
          <p:cNvPicPr>
            <a:picLocks noChangeAspect="1"/>
          </p:cNvPicPr>
          <p:nvPr/>
        </p:nvPicPr>
        <p:blipFill>
          <a:blip r:embed="rId3"/>
          <a:stretch>
            <a:fillRect/>
          </a:stretch>
        </p:blipFill>
        <p:spPr>
          <a:xfrm>
            <a:off x="285750" y="0"/>
            <a:ext cx="11620500" cy="6591300"/>
          </a:xfrm>
          <a:prstGeom prst="rect">
            <a:avLst/>
          </a:prstGeom>
        </p:spPr>
      </p:pic>
    </p:spTree>
    <p:extLst>
      <p:ext uri="{BB962C8B-B14F-4D97-AF65-F5344CB8AC3E}">
        <p14:creationId xmlns:p14="http://schemas.microsoft.com/office/powerpoint/2010/main" val="3133623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8329286" cy="68580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p:txBody>
          <a:bodyPr/>
          <a:lstStyle/>
          <a:p>
            <a:r>
              <a:rPr lang="en-US" dirty="0"/>
              <a:t>“QUOTE”</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6057900" y="3068959"/>
            <a:ext cx="4876800" cy="3789039"/>
          </a:xfrm>
        </p:spPr>
        <p:txBody>
          <a:bodyPr>
            <a:normAutofit fontScale="32500" lnSpcReduction="20000"/>
          </a:bodyPr>
          <a:lstStyle/>
          <a:p>
            <a:pPr rtl="0">
              <a:spcBef>
                <a:spcPts val="2000"/>
              </a:spcBef>
              <a:spcAft>
                <a:spcPts val="600"/>
              </a:spcAft>
            </a:pPr>
            <a:r>
              <a:rPr lang="en-US" sz="58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CONCLUSION</a:t>
            </a:r>
            <a:endParaRPr lang="en-US" sz="5800" b="1" dirty="0">
              <a:solidFill>
                <a:schemeClr val="bg1">
                  <a:lumMod val="95000"/>
                </a:schemeClr>
              </a:solidFill>
              <a:effectLst/>
              <a:latin typeface="Times New Roman" panose="02020603050405020304" pitchFamily="18" charset="0"/>
              <a:cs typeface="Times New Roman" panose="02020603050405020304" pitchFamily="18" charset="0"/>
            </a:endParaRPr>
          </a:p>
          <a:p>
            <a:pPr rtl="0">
              <a:lnSpc>
                <a:spcPct val="170000"/>
              </a:lnSpc>
              <a:spcBef>
                <a:spcPts val="0"/>
              </a:spcBef>
              <a:spcAft>
                <a:spcPts val="0"/>
              </a:spcAft>
            </a:pPr>
            <a:r>
              <a:rPr lang="en-US" sz="37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To sum up, the goal of this work has been to construct a reliable forecast model for housing costs by thoroughly analyzing an asset prognosis collection. Important insights regarding the variables impacting property values and their associations are being obtained via preliminary data analysis using artificial intelligence approaches. Based on pertinent features, the built predictive algorithm accurately estimates property prices with promising outcomes. Through the utilization of the above framework, real estate sector participants can make better-informed choices about investment decisions and pricing tactics, which in turn leads to more effective and translucent markets for properties.</a:t>
            </a:r>
            <a:endParaRPr lang="en-US" sz="3700" b="0" dirty="0">
              <a:solidFill>
                <a:schemeClr val="bg1">
                  <a:lumMod val="95000"/>
                </a:schemeClr>
              </a:solidFill>
              <a:effectLst/>
              <a:latin typeface="Times New Roman" panose="02020603050405020304" pitchFamily="18" charset="0"/>
              <a:cs typeface="Times New Roman" panose="02020603050405020304" pitchFamily="18" charset="0"/>
            </a:endParaRPr>
          </a:p>
          <a:p>
            <a:br>
              <a:rPr lang="en-US" dirty="0"/>
            </a:br>
            <a:endParaRPr lang="en-US" dirty="0"/>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55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55000" lnSpcReduction="20000"/>
          </a:bodyPr>
          <a:lstStyle/>
          <a:p>
            <a:endParaRPr lang="en-US" dirty="0"/>
          </a:p>
        </p:txBody>
      </p:sp>
      <p:pic>
        <p:nvPicPr>
          <p:cNvPr id="3" name="Picture 2">
            <a:extLst>
              <a:ext uri="{FF2B5EF4-FFF2-40B4-BE49-F238E27FC236}">
                <a16:creationId xmlns:a16="http://schemas.microsoft.com/office/drawing/2014/main" id="{E645D884-5533-941F-437E-5C8951EED7C7}"/>
              </a:ext>
            </a:extLst>
          </p:cNvPr>
          <p:cNvPicPr>
            <a:picLocks noChangeAspect="1"/>
          </p:cNvPicPr>
          <p:nvPr/>
        </p:nvPicPr>
        <p:blipFill>
          <a:blip r:embed="rId4"/>
          <a:stretch>
            <a:fillRect/>
          </a:stretch>
        </p:blipFill>
        <p:spPr>
          <a:xfrm>
            <a:off x="990600" y="609600"/>
            <a:ext cx="4648200" cy="6248399"/>
          </a:xfrm>
          <a:prstGeom prst="rect">
            <a:avLst/>
          </a:prstGeom>
        </p:spPr>
      </p:pic>
    </p:spTree>
    <p:extLst>
      <p:ext uri="{BB962C8B-B14F-4D97-AF65-F5344CB8AC3E}">
        <p14:creationId xmlns:p14="http://schemas.microsoft.com/office/powerpoint/2010/main" val="32028405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7C6DD262-A178-99EC-3EED-4DD2B7747E49}"/>
              </a:ext>
            </a:extLst>
          </p:cNvPr>
          <p:cNvPicPr>
            <a:picLocks noChangeAspect="1"/>
          </p:cNvPicPr>
          <p:nvPr/>
        </p:nvPicPr>
        <p:blipFill>
          <a:blip r:embed="rId3"/>
          <a:stretch>
            <a:fillRect/>
          </a:stretch>
        </p:blipFill>
        <p:spPr>
          <a:xfrm>
            <a:off x="2495600" y="1556792"/>
            <a:ext cx="6768752" cy="3672408"/>
          </a:xfrm>
          <a:prstGeom prst="rect">
            <a:avLst/>
          </a:prstGeom>
        </p:spPr>
      </p:pic>
    </p:spTree>
    <p:extLst>
      <p:ext uri="{BB962C8B-B14F-4D97-AF65-F5344CB8AC3E}">
        <p14:creationId xmlns:p14="http://schemas.microsoft.com/office/powerpoint/2010/main" val="402575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EF326E3A-3BEE-2D09-6BA4-E4E7263FB74D}"/>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339190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4" name="Picture 3">
            <a:extLst>
              <a:ext uri="{FF2B5EF4-FFF2-40B4-BE49-F238E27FC236}">
                <a16:creationId xmlns:a16="http://schemas.microsoft.com/office/drawing/2014/main" id="{B1B9BC3E-5F52-3B4A-6E1A-16510520B4CF}"/>
              </a:ext>
            </a:extLst>
          </p:cNvPr>
          <p:cNvPicPr>
            <a:picLocks noChangeAspect="1"/>
          </p:cNvPicPr>
          <p:nvPr/>
        </p:nvPicPr>
        <p:blipFill>
          <a:blip r:embed="rId3"/>
          <a:stretch>
            <a:fillRect/>
          </a:stretch>
        </p:blipFill>
        <p:spPr>
          <a:xfrm>
            <a:off x="285750" y="266700"/>
            <a:ext cx="11620500" cy="6324600"/>
          </a:xfrm>
          <a:prstGeom prst="rect">
            <a:avLst/>
          </a:prstGeom>
        </p:spPr>
      </p:pic>
    </p:spTree>
    <p:extLst>
      <p:ext uri="{BB962C8B-B14F-4D97-AF65-F5344CB8AC3E}">
        <p14:creationId xmlns:p14="http://schemas.microsoft.com/office/powerpoint/2010/main" val="3096371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12000</TotalTime>
  <Words>516</Words>
  <Application>Microsoft Office PowerPoint</Application>
  <PresentationFormat>Widescreen</PresentationFormat>
  <Paragraphs>99</Paragraphs>
  <Slides>77</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Times New Roman</vt:lpstr>
      <vt:lpstr>Tw Cen MT</vt:lpstr>
      <vt:lpstr>Tw Cen MT Condensed</vt:lpstr>
      <vt:lpstr>Wingdings 3</vt:lpstr>
      <vt:lpstr>ModernClassicBlock-3</vt:lpstr>
      <vt:lpstr>REPORT ON REAL ESTATE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ON REAL ESTATE PREDICTIONS</dc:title>
  <dc:creator>Shaily Antala</dc:creator>
  <cp:lastModifiedBy>Shaily</cp:lastModifiedBy>
  <cp:revision>1</cp:revision>
  <dcterms:created xsi:type="dcterms:W3CDTF">2024-03-31T22:33:36Z</dcterms:created>
  <dcterms:modified xsi:type="dcterms:W3CDTF">2024-04-09T06:33:52Z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